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F56FD-8C0E-4299-81BB-3E555A6A9B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58C70-7502-467F-87FA-6510DCCC01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EC50D-E83E-4D95-B902-FF7F160D2C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65A16-C1A3-48A8-BA7D-6EF484576D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DC7B6-573D-494C-965B-EE9F9D57D0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D03AF-AE91-4E90-9BF6-080E0092C1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62F3E-A93B-472A-96AB-3B86913214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6158A-E8EF-4E53-BFA4-A7297EFC55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45E18-05F9-4930-BF74-07F9EEAB73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69B9F-133D-4EEA-9294-F0B7AE1549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B832E-90A4-4C6C-BA9F-BD56887BF2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114870-6739-4C22-8436-FC41F291A3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3075" name="Picture 3" descr="p57.tif                                                        000585B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265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2291" name="Picture 3" descr="p63a.tif                                                       000585B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304800"/>
            <a:ext cx="33147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3315" name="Picture 3" descr="p63b.tif                                                       000585B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"/>
            <a:ext cx="3703638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4339" name="Picture 3" descr="p64.tif                                                        000585B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750" y="228600"/>
            <a:ext cx="266065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5363" name="Picture 3" descr="p65a.tif                                                       000585B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725" y="228600"/>
            <a:ext cx="3063875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6387" name="Picture 3" descr="p65b.tif                                                       000585B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1475" y="228600"/>
            <a:ext cx="3032125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7411" name="Picture 3" descr="p66.tif                                                        000585B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6438" y="228600"/>
            <a:ext cx="2163762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4099" name="Picture 3" descr="p58a.tif                                                       000585B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413" y="252413"/>
            <a:ext cx="6605587" cy="6376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5123" name="Picture 3" descr="p58b.tif                                                       000585B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7038" y="228600"/>
            <a:ext cx="3167062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6147" name="Picture 3" descr="p58c.tif                                                       000585B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7450" y="228600"/>
            <a:ext cx="379095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7171" name="Picture 3" descr="p59.tif                                                        000585B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40386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8195" name="Picture 3" descr="p60a.tif                                                       000585B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58928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9219" name="Picture 3" descr="p60b.tif                                                       000585B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304800"/>
            <a:ext cx="3719512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0243" name="Picture 3" descr="p61.tif                                                        000585B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3688" y="228600"/>
            <a:ext cx="3033712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1267" name="Picture 3" descr="p62.tif                                                        000585B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225" y="304800"/>
            <a:ext cx="5159375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-95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-95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HD:Classic Programs:Microsoft Office 98:Templates:Blank Presentation</Template>
  <TotalTime>9</TotalTime>
  <Words>120</Words>
  <Application>Microsoft Office PowerPoint</Application>
  <PresentationFormat>Προβολή στην οθόνη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8" baseType="lpstr">
      <vt:lpstr>Times</vt:lpstr>
      <vt:lpstr>Times NR Greek MT</vt:lpstr>
      <vt:lpstr>Blank Presentation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Company>lino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vas</dc:creator>
  <cp:lastModifiedBy>OWNER</cp:lastModifiedBy>
  <cp:revision>1</cp:revision>
  <dcterms:created xsi:type="dcterms:W3CDTF">2005-11-14T11:00:59Z</dcterms:created>
  <dcterms:modified xsi:type="dcterms:W3CDTF">2020-11-18T10:31:59Z</dcterms:modified>
</cp:coreProperties>
</file>